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2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-147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BA4A-9DDB-47C1-8095-084F5A3532AA}" type="datetimeFigureOut">
              <a:rPr lang="fa-IR" smtClean="0"/>
              <a:t>02/08/1439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6BE2-E01F-4676-BA81-8EA3446A845B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BA4A-9DDB-47C1-8095-084F5A3532AA}" type="datetimeFigureOut">
              <a:rPr lang="fa-IR" smtClean="0"/>
              <a:t>02/08/1439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6BE2-E01F-4676-BA81-8EA3446A845B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BA4A-9DDB-47C1-8095-084F5A3532AA}" type="datetimeFigureOut">
              <a:rPr lang="fa-IR" smtClean="0"/>
              <a:t>02/08/1439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6BE2-E01F-4676-BA81-8EA3446A845B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BA4A-9DDB-47C1-8095-084F5A3532AA}" type="datetimeFigureOut">
              <a:rPr lang="fa-IR" smtClean="0"/>
              <a:t>02/08/1439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6BE2-E01F-4676-BA81-8EA3446A845B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BA4A-9DDB-47C1-8095-084F5A3532AA}" type="datetimeFigureOut">
              <a:rPr lang="fa-IR" smtClean="0"/>
              <a:t>02/08/1439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6BE2-E01F-4676-BA81-8EA3446A845B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BA4A-9DDB-47C1-8095-084F5A3532AA}" type="datetimeFigureOut">
              <a:rPr lang="fa-IR" smtClean="0"/>
              <a:t>02/08/1439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6BE2-E01F-4676-BA81-8EA3446A845B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BA4A-9DDB-47C1-8095-084F5A3532AA}" type="datetimeFigureOut">
              <a:rPr lang="fa-IR" smtClean="0"/>
              <a:t>02/08/1439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6BE2-E01F-4676-BA81-8EA3446A845B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BA4A-9DDB-47C1-8095-084F5A3532AA}" type="datetimeFigureOut">
              <a:rPr lang="fa-IR" smtClean="0"/>
              <a:t>02/08/1439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6BE2-E01F-4676-BA81-8EA3446A845B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BA4A-9DDB-47C1-8095-084F5A3532AA}" type="datetimeFigureOut">
              <a:rPr lang="fa-IR" smtClean="0"/>
              <a:t>02/08/1439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6BE2-E01F-4676-BA81-8EA3446A845B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BA4A-9DDB-47C1-8095-084F5A3532AA}" type="datetimeFigureOut">
              <a:rPr lang="fa-IR" smtClean="0"/>
              <a:t>02/08/1439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06BE2-E01F-4676-BA81-8EA3446A845B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BA4A-9DDB-47C1-8095-084F5A3532AA}" type="datetimeFigureOut">
              <a:rPr lang="fa-IR" smtClean="0"/>
              <a:t>02/08/1439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E06BE2-E01F-4676-BA81-8EA3446A845B}" type="slidenum">
              <a:rPr lang="fa-IR" smtClean="0"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4BBA4A-9DDB-47C1-8095-084F5A3532AA}" type="datetimeFigureOut">
              <a:rPr lang="fa-IR" smtClean="0"/>
              <a:t>02/08/1439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E06BE2-E01F-4676-BA81-8EA3446A845B}" type="slidenum">
              <a:rPr lang="fa-IR" smtClean="0"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se2.mm.bing.net/th?id=OIP.pvxC-7V7HeoTGxt2_TRcpgHaE7&amp;pid=15.1&amp;P=0&amp;w=248&amp;h=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505200"/>
            <a:ext cx="4960620" cy="320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0500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10</a:t>
            </a:r>
            <a:r>
              <a:rPr lang="en-US" baseline="30000" dirty="0" smtClean="0"/>
              <a:t>th</a:t>
            </a:r>
            <a:r>
              <a:rPr lang="en-US" dirty="0" smtClean="0"/>
              <a:t> APOCP General Assembly</a:t>
            </a:r>
            <a:br>
              <a:rPr lang="en-US" dirty="0" smtClean="0"/>
            </a:br>
            <a:r>
              <a:rPr lang="en-US" dirty="0" smtClean="0">
                <a:solidFill>
                  <a:srgbClr val="A50021"/>
                </a:solidFill>
              </a:rPr>
              <a:t>April 3-5, 2020 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438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Community Preventable Fraction </a:t>
            </a:r>
            <a:r>
              <a:rPr lang="en-US" dirty="0" smtClean="0"/>
              <a:t>of </a:t>
            </a:r>
            <a:r>
              <a:rPr lang="en-US" dirty="0" smtClean="0"/>
              <a:t>Cancer Risk</a:t>
            </a:r>
            <a:endParaRPr lang="fa-IR" dirty="0"/>
          </a:p>
        </p:txBody>
      </p:sp>
      <p:pic>
        <p:nvPicPr>
          <p:cNvPr id="5" name="Picture 4" descr="Original_logo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19800"/>
            <a:ext cx="2438400" cy="6493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5000" y="3810000"/>
            <a:ext cx="3352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latin typeface="Arial Rounded MT Bold" pitchFamily="34" charset="0"/>
              </a:rPr>
              <a:t>The Kish </a:t>
            </a:r>
            <a:r>
              <a:rPr lang="en-US" sz="3600" b="1" dirty="0" err="1" smtClean="0">
                <a:solidFill>
                  <a:schemeClr val="bg1"/>
                </a:solidFill>
                <a:latin typeface="Arial Rounded MT Bold" pitchFamily="34" charset="0"/>
              </a:rPr>
              <a:t>Iland</a:t>
            </a:r>
            <a:endParaRPr lang="fa-IR" sz="36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yed\Desktop\APOCP10-Poste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05400" cy="68278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7400" y="1447800"/>
            <a:ext cx="6934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A50021"/>
                </a:solidFill>
                <a:latin typeface="Arial Rounded MT Bold" pitchFamily="34" charset="0"/>
              </a:rPr>
              <a:t>APOCP’s West Asia Chapter</a:t>
            </a:r>
            <a:endParaRPr lang="fa-IR" sz="4000" b="1" dirty="0">
              <a:solidFill>
                <a:srgbClr val="A50021"/>
              </a:solidFill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2667000"/>
            <a:ext cx="2743200" cy="92333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txBody>
          <a:bodyPr wrap="square" rtlCol="1">
            <a:spAutoFit/>
          </a:bodyPr>
          <a:lstStyle/>
          <a:p>
            <a:pPr rtl="0"/>
            <a:r>
              <a:rPr lang="en-US" b="1" dirty="0" smtClean="0">
                <a:latin typeface="Arial Rounded MT Bold" pitchFamily="34" charset="0"/>
              </a:rPr>
              <a:t>West Asia Organization for Cancer Prevention</a:t>
            </a:r>
          </a:p>
        </p:txBody>
      </p:sp>
      <p:pic>
        <p:nvPicPr>
          <p:cNvPr id="8" name="Picture 7" descr="Original_logo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0"/>
            <a:ext cx="2438400" cy="6493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381000"/>
            <a:ext cx="3962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 Rounded MT Bold" pitchFamily="34" charset="0"/>
              </a:rPr>
              <a:t>The Sponsor:</a:t>
            </a:r>
            <a:endParaRPr lang="fa-IR" sz="44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0" name="Picture 9" descr="apjcc_glob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3962400"/>
            <a:ext cx="2475593" cy="24464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eyed\Desktop\APOCP10-Poste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2791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533400"/>
            <a:ext cx="32766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 Rounded MT Bold" pitchFamily="34" charset="0"/>
              </a:rPr>
              <a:t>The venue</a:t>
            </a:r>
            <a:endParaRPr lang="fa-IR" sz="44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1447800"/>
            <a:ext cx="41148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The Marina Park Hotel</a:t>
            </a:r>
            <a:r>
              <a:rPr lang="en-US" sz="2800" dirty="0" smtClean="0"/>
              <a:t>,</a:t>
            </a:r>
          </a:p>
          <a:p>
            <a:r>
              <a:rPr lang="en-US" sz="2800" dirty="0" smtClean="0">
                <a:latin typeface="Arial Rounded MT Bold" pitchFamily="34" charset="0"/>
              </a:rPr>
              <a:t>Kish </a:t>
            </a:r>
            <a:r>
              <a:rPr lang="en-US" sz="2800" dirty="0" err="1" smtClean="0">
                <a:latin typeface="Arial Rounded MT Bold" pitchFamily="34" charset="0"/>
              </a:rPr>
              <a:t>Iland</a:t>
            </a:r>
            <a:r>
              <a:rPr lang="en-US" sz="2800" dirty="0" smtClean="0"/>
              <a:t>,</a:t>
            </a:r>
          </a:p>
          <a:p>
            <a:r>
              <a:rPr lang="en-US" sz="2800" b="1" dirty="0" smtClean="0"/>
              <a:t>Iran</a:t>
            </a:r>
            <a:endParaRPr lang="fa-IR" sz="2800" b="1" dirty="0"/>
          </a:p>
        </p:txBody>
      </p:sp>
      <p:pic>
        <p:nvPicPr>
          <p:cNvPr id="7" name="Picture 6" descr="apjcb_gl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505200"/>
            <a:ext cx="3088822" cy="3052483"/>
          </a:xfrm>
          <a:prstGeom prst="rect">
            <a:avLst/>
          </a:prstGeom>
        </p:spPr>
      </p:pic>
      <p:pic>
        <p:nvPicPr>
          <p:cNvPr id="8" name="Picture 7" descr="Original_logo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0"/>
            <a:ext cx="2438400" cy="6493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eyed\Desktop\APOCP10-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605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29200" y="0"/>
            <a:ext cx="3200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A50021"/>
                </a:solidFill>
              </a:rPr>
              <a:t>The People</a:t>
            </a:r>
            <a:r>
              <a:rPr lang="en-US" sz="4000" b="1" dirty="0" smtClean="0">
                <a:solidFill>
                  <a:schemeClr val="bg1"/>
                </a:solidFill>
              </a:rPr>
              <a:t>:</a:t>
            </a:r>
            <a:endParaRPr lang="fa-IR" sz="40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990600"/>
            <a:ext cx="4191000" cy="618808"/>
          </a:xfrm>
        </p:spPr>
        <p:txBody>
          <a:bodyPr>
            <a:noAutofit/>
          </a:bodyPr>
          <a:lstStyle/>
          <a:p>
            <a:pPr rtl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Honorary </a:t>
            </a: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President</a:t>
            </a:r>
            <a:r>
              <a:rPr lang="en-US" sz="3200" dirty="0" smtClean="0">
                <a:solidFill>
                  <a:schemeClr val="bg1"/>
                </a:solidFill>
                <a:latin typeface="Arial Rounded MT Bold" pitchFamily="34" charset="0"/>
              </a:rPr>
              <a:t>:</a:t>
            </a:r>
            <a:endParaRPr lang="fa-IR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29200" y="914400"/>
            <a:ext cx="3962400" cy="5400675"/>
          </a:xfrm>
          <a:prstGeom prst="rect">
            <a:avLst/>
          </a:prstGeom>
          <a:noFill/>
          <a:ln w="28575">
            <a:solidFill>
              <a:srgbClr val="E5FF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CCFF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altLang="ja-JP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CCF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	</a:t>
            </a:r>
            <a:endParaRPr kumimoji="0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1524000"/>
            <a:ext cx="434340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rtl="0"/>
            <a:r>
              <a:rPr lang="en-US" sz="1600" b="1" dirty="0" smtClean="0">
                <a:solidFill>
                  <a:srgbClr val="A50021"/>
                </a:solidFill>
                <a:latin typeface="Arial Rounded MT Bold" pitchFamily="34" charset="0"/>
              </a:rPr>
              <a:t>Kazuo Tajima            </a:t>
            </a:r>
            <a:r>
              <a:rPr lang="en-US" sz="1600" b="1" dirty="0">
                <a:solidFill>
                  <a:srgbClr val="A50021"/>
                </a:solidFill>
                <a:latin typeface="Arial Rounded MT Bold" pitchFamily="34" charset="0"/>
              </a:rPr>
              <a:t> </a:t>
            </a:r>
            <a:r>
              <a:rPr lang="en-US" sz="1600" b="1" dirty="0" smtClean="0">
                <a:solidFill>
                  <a:srgbClr val="A50021"/>
                </a:solidFill>
                <a:latin typeface="Arial Rounded MT Bold" pitchFamily="34" charset="0"/>
              </a:rPr>
              <a:t>          </a:t>
            </a:r>
            <a:r>
              <a:rPr lang="en-US" sz="1400" dirty="0" smtClean="0">
                <a:latin typeface="Arial Rounded MT Bold" pitchFamily="34" charset="0"/>
              </a:rPr>
              <a:t>Nagoya, </a:t>
            </a:r>
            <a:r>
              <a:rPr lang="en-US" sz="1400" dirty="0" err="1" smtClean="0">
                <a:latin typeface="Arial Rounded MT Bold" pitchFamily="34" charset="0"/>
              </a:rPr>
              <a:t>Jpan</a:t>
            </a:r>
            <a:r>
              <a:rPr lang="en-US" sz="1400" dirty="0" smtClean="0">
                <a:latin typeface="Arial Rounded MT Bold" pitchFamily="34" charset="0"/>
              </a:rPr>
              <a:t> (2002</a:t>
            </a:r>
            <a:r>
              <a:rPr lang="en-US" sz="1600" b="1" dirty="0" smtClean="0">
                <a:latin typeface="Arial Rounded MT Bold" pitchFamily="34" charset="0"/>
              </a:rPr>
              <a:t>)</a:t>
            </a:r>
          </a:p>
          <a:p>
            <a:pPr algn="l" rtl="0"/>
            <a:r>
              <a:rPr lang="en-US" sz="1600" b="1" dirty="0" smtClean="0">
                <a:solidFill>
                  <a:srgbClr val="A50021"/>
                </a:solidFill>
                <a:latin typeface="Arial Rounded MT Bold" pitchFamily="34" charset="0"/>
              </a:rPr>
              <a:t>Yoon-Ok </a:t>
            </a:r>
            <a:r>
              <a:rPr lang="en-US" sz="1600" b="1" dirty="0" err="1" smtClean="0">
                <a:solidFill>
                  <a:srgbClr val="A50021"/>
                </a:solidFill>
                <a:latin typeface="Arial Rounded MT Bold" pitchFamily="34" charset="0"/>
              </a:rPr>
              <a:t>Ahn</a:t>
            </a:r>
            <a:r>
              <a:rPr lang="en-US" sz="1600" b="1" dirty="0" smtClean="0">
                <a:solidFill>
                  <a:srgbClr val="A50021"/>
                </a:solidFill>
                <a:latin typeface="Arial Rounded MT Bold" pitchFamily="34" charset="0"/>
              </a:rPr>
              <a:t>          </a:t>
            </a:r>
            <a:r>
              <a:rPr lang="en-US" sz="1400" b="1" dirty="0" smtClean="0">
                <a:solidFill>
                  <a:srgbClr val="A50021"/>
                </a:solidFill>
                <a:latin typeface="Arial Rounded MT Bold" pitchFamily="34" charset="0"/>
              </a:rPr>
              <a:t>                  </a:t>
            </a:r>
            <a:r>
              <a:rPr lang="en-US" sz="1400" dirty="0" smtClean="0">
                <a:latin typeface="Arial Rounded MT Bold" pitchFamily="34" charset="0"/>
              </a:rPr>
              <a:t>Seoul, Korea (2004)</a:t>
            </a:r>
          </a:p>
          <a:p>
            <a:pPr algn="l" rtl="0"/>
            <a:r>
              <a:rPr lang="en-US" sz="1600" b="1" dirty="0" err="1" smtClean="0">
                <a:solidFill>
                  <a:srgbClr val="A50021"/>
                </a:solidFill>
                <a:latin typeface="Arial Rounded MT Bold" pitchFamily="34" charset="0"/>
              </a:rPr>
              <a:t>Thiravud</a:t>
            </a:r>
            <a:r>
              <a:rPr lang="en-US" sz="1600" b="1" dirty="0" smtClean="0">
                <a:solidFill>
                  <a:srgbClr val="A50021"/>
                </a:solidFill>
                <a:latin typeface="Arial Rounded MT Bold" pitchFamily="34" charset="0"/>
              </a:rPr>
              <a:t> </a:t>
            </a:r>
            <a:r>
              <a:rPr lang="en-US" sz="1600" b="1" dirty="0" err="1" smtClean="0">
                <a:solidFill>
                  <a:srgbClr val="A50021"/>
                </a:solidFill>
                <a:latin typeface="Arial Rounded MT Bold" pitchFamily="34" charset="0"/>
              </a:rPr>
              <a:t>Khuhaprema</a:t>
            </a:r>
            <a:r>
              <a:rPr lang="en-US" sz="1600" b="1" dirty="0" smtClean="0">
                <a:solidFill>
                  <a:srgbClr val="A50021"/>
                </a:solidFill>
                <a:latin typeface="Arial Rounded MT Bold" pitchFamily="34" charset="0"/>
              </a:rPr>
              <a:t>          </a:t>
            </a:r>
            <a:r>
              <a:rPr lang="en-US" sz="1600" dirty="0" smtClean="0">
                <a:solidFill>
                  <a:srgbClr val="A50021"/>
                </a:solidFill>
                <a:latin typeface="Arial Rounded MT Bold" pitchFamily="34" charset="0"/>
              </a:rPr>
              <a:t> </a:t>
            </a:r>
            <a:r>
              <a:rPr lang="en-US" sz="1600" dirty="0" smtClean="0">
                <a:latin typeface="Arial Rounded MT Bold" pitchFamily="34" charset="0"/>
              </a:rPr>
              <a:t>Thailand (2006)</a:t>
            </a:r>
          </a:p>
          <a:p>
            <a:pPr algn="l" rtl="0"/>
            <a:r>
              <a:rPr lang="en-US" sz="1600" b="1" dirty="0" err="1" smtClean="0">
                <a:solidFill>
                  <a:srgbClr val="A50021"/>
                </a:solidFill>
                <a:latin typeface="Arial Rounded MT Bold" pitchFamily="34" charset="0"/>
              </a:rPr>
              <a:t>Youlin</a:t>
            </a:r>
            <a:r>
              <a:rPr lang="en-US" sz="1600" b="1" dirty="0" smtClean="0">
                <a:solidFill>
                  <a:srgbClr val="A50021"/>
                </a:solidFill>
                <a:latin typeface="Arial Rounded MT Bold" pitchFamily="34" charset="0"/>
              </a:rPr>
              <a:t> </a:t>
            </a:r>
            <a:r>
              <a:rPr lang="en-US" sz="1600" b="1" dirty="0" err="1" smtClean="0">
                <a:solidFill>
                  <a:srgbClr val="A50021"/>
                </a:solidFill>
                <a:latin typeface="Arial Rounded MT Bold" pitchFamily="34" charset="0"/>
              </a:rPr>
              <a:t>Qiao</a:t>
            </a:r>
            <a:r>
              <a:rPr lang="en-US" sz="1600" b="1" dirty="0" smtClean="0">
                <a:solidFill>
                  <a:srgbClr val="A50021"/>
                </a:solidFill>
                <a:latin typeface="Arial Rounded MT Bold" pitchFamily="34" charset="0"/>
              </a:rPr>
              <a:t>                      </a:t>
            </a:r>
            <a:r>
              <a:rPr lang="en-US" sz="1600" dirty="0" smtClean="0">
                <a:latin typeface="Arial Rounded MT Bold" pitchFamily="34" charset="0"/>
              </a:rPr>
              <a:t>Beijing, China (2008)</a:t>
            </a:r>
          </a:p>
          <a:p>
            <a:pPr algn="l" rtl="0"/>
            <a:r>
              <a:rPr lang="en-US" sz="1600" b="1" dirty="0" err="1" smtClean="0">
                <a:solidFill>
                  <a:srgbClr val="A50021"/>
                </a:solidFill>
                <a:latin typeface="Arial Rounded MT Bold" pitchFamily="34" charset="0"/>
              </a:rPr>
              <a:t>Nejat</a:t>
            </a:r>
            <a:r>
              <a:rPr lang="en-US" sz="1600" b="1" dirty="0" smtClean="0">
                <a:solidFill>
                  <a:srgbClr val="A50021"/>
                </a:solidFill>
                <a:latin typeface="Arial Rounded MT Bold" pitchFamily="34" charset="0"/>
              </a:rPr>
              <a:t> </a:t>
            </a:r>
            <a:r>
              <a:rPr lang="en-US" sz="1600" b="1" dirty="0" err="1" smtClean="0">
                <a:solidFill>
                  <a:srgbClr val="A50021"/>
                </a:solidFill>
                <a:latin typeface="Arial Rounded MT Bold" pitchFamily="34" charset="0"/>
              </a:rPr>
              <a:t>Ozgul</a:t>
            </a:r>
            <a:r>
              <a:rPr lang="en-US" sz="1600" b="1" dirty="0" smtClean="0">
                <a:solidFill>
                  <a:srgbClr val="A50021"/>
                </a:solidFill>
                <a:latin typeface="Arial Rounded MT Bold" pitchFamily="34" charset="0"/>
              </a:rPr>
              <a:t>                 </a:t>
            </a:r>
            <a:r>
              <a:rPr lang="en-US" sz="1600" dirty="0" smtClean="0">
                <a:latin typeface="Arial Rounded MT Bold" pitchFamily="34" charset="0"/>
              </a:rPr>
              <a:t>Istanbul, Turkey (2010)</a:t>
            </a:r>
          </a:p>
          <a:p>
            <a:pPr algn="l" rtl="0"/>
            <a:r>
              <a:rPr lang="en-US" sz="1600" b="1" dirty="0" smtClean="0">
                <a:solidFill>
                  <a:srgbClr val="A50021"/>
                </a:solidFill>
                <a:latin typeface="Arial Rounded MT Bold" pitchFamily="34" charset="0"/>
              </a:rPr>
              <a:t>Cheng-</a:t>
            </a:r>
            <a:r>
              <a:rPr lang="en-US" sz="1600" b="1" dirty="0" err="1" smtClean="0">
                <a:solidFill>
                  <a:srgbClr val="A50021"/>
                </a:solidFill>
                <a:latin typeface="Arial Rounded MT Bold" pitchFamily="34" charset="0"/>
              </a:rPr>
              <a:t>Har</a:t>
            </a:r>
            <a:r>
              <a:rPr lang="en-US" sz="1600" b="1" dirty="0" smtClean="0">
                <a:solidFill>
                  <a:srgbClr val="A50021"/>
                </a:solidFill>
                <a:latin typeface="Arial Rounded MT Bold" pitchFamily="34" charset="0"/>
              </a:rPr>
              <a:t> Yip       </a:t>
            </a:r>
            <a:r>
              <a:rPr lang="en-US" sz="1600" dirty="0" err="1" smtClean="0">
                <a:latin typeface="Arial Rounded MT Bold" pitchFamily="34" charset="0"/>
              </a:rPr>
              <a:t>Kuching</a:t>
            </a:r>
            <a:r>
              <a:rPr lang="en-US" sz="1600" dirty="0" smtClean="0">
                <a:latin typeface="Arial Rounded MT Bold" pitchFamily="34" charset="0"/>
              </a:rPr>
              <a:t>, Malaysia (2012)</a:t>
            </a:r>
          </a:p>
          <a:p>
            <a:pPr algn="l" rtl="0"/>
            <a:r>
              <a:rPr lang="en-US" sz="1600" b="1" dirty="0" err="1" smtClean="0">
                <a:solidFill>
                  <a:srgbClr val="A50021"/>
                </a:solidFill>
                <a:latin typeface="Arial Rounded MT Bold" pitchFamily="34" charset="0"/>
              </a:rPr>
              <a:t>Chien</a:t>
            </a:r>
            <a:r>
              <a:rPr lang="en-US" sz="1600" b="1" dirty="0" smtClean="0">
                <a:solidFill>
                  <a:srgbClr val="A50021"/>
                </a:solidFill>
                <a:latin typeface="Arial Rounded MT Bold" pitchFamily="34" charset="0"/>
              </a:rPr>
              <a:t>-Jen Chen            </a:t>
            </a:r>
            <a:r>
              <a:rPr lang="en-US" sz="1600" dirty="0" smtClean="0">
                <a:latin typeface="Arial Rounded MT Bold" pitchFamily="34" charset="0"/>
              </a:rPr>
              <a:t>Taipei, Taiwan (2014)</a:t>
            </a:r>
          </a:p>
          <a:p>
            <a:pPr algn="l" rtl="0"/>
            <a:r>
              <a:rPr lang="en-US" sz="1600" b="1" dirty="0" smtClean="0">
                <a:solidFill>
                  <a:srgbClr val="A50021"/>
                </a:solidFill>
                <a:latin typeface="Arial Rounded MT Bold" pitchFamily="34" charset="0"/>
              </a:rPr>
              <a:t>Jeff Dunn               </a:t>
            </a:r>
            <a:r>
              <a:rPr lang="en-US" sz="1600" dirty="0" smtClean="0">
                <a:latin typeface="Arial Rounded MT Bold" pitchFamily="34" charset="0"/>
              </a:rPr>
              <a:t>Brisbane, Australia (2016)</a:t>
            </a:r>
            <a:endParaRPr lang="fa-IR" sz="1600" dirty="0" smtClean="0">
              <a:latin typeface="Arial Rounded MT Bold" pitchFamily="34" charset="0"/>
            </a:endParaRPr>
          </a:p>
          <a:p>
            <a:pPr algn="l" rtl="0"/>
            <a:endParaRPr lang="fa-IR" sz="1600" b="1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14740" y="3429000"/>
            <a:ext cx="1972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>
              <a:buNone/>
            </a:pPr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</a:rPr>
              <a:t>President</a:t>
            </a:r>
            <a:r>
              <a:rPr lang="en-US" sz="2800" b="1" dirty="0" smtClean="0">
                <a:solidFill>
                  <a:schemeClr val="bg1"/>
                </a:solidFill>
                <a:latin typeface="Arial Rounded MT Bold" pitchFamily="34" charset="0"/>
              </a:rPr>
              <a:t>:</a:t>
            </a:r>
            <a:endParaRPr lang="fa-IR" sz="28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3810000"/>
            <a:ext cx="2971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A50021"/>
                </a:solidFill>
                <a:latin typeface="Arial Rounded MT Bold" pitchFamily="34" charset="0"/>
              </a:rPr>
              <a:t>Dr. </a:t>
            </a:r>
            <a:r>
              <a:rPr lang="en-US" dirty="0" err="1" smtClean="0">
                <a:solidFill>
                  <a:srgbClr val="A50021"/>
                </a:solidFill>
                <a:latin typeface="Arial Rounded MT Bold" pitchFamily="34" charset="0"/>
              </a:rPr>
              <a:t>Alireza</a:t>
            </a:r>
            <a:r>
              <a:rPr lang="en-US" dirty="0" smtClean="0">
                <a:solidFill>
                  <a:srgbClr val="A50021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rgbClr val="A50021"/>
                </a:solidFill>
                <a:latin typeface="Arial Rounded MT Bold" pitchFamily="34" charset="0"/>
              </a:rPr>
              <a:t>Mosavi</a:t>
            </a:r>
            <a:r>
              <a:rPr lang="en-US" dirty="0" smtClean="0">
                <a:solidFill>
                  <a:srgbClr val="A50021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rgbClr val="A50021"/>
                </a:solidFill>
                <a:latin typeface="Arial Rounded MT Bold" pitchFamily="34" charset="0"/>
              </a:rPr>
              <a:t>jarrahi</a:t>
            </a:r>
            <a:endParaRPr lang="fa-IR" dirty="0">
              <a:solidFill>
                <a:srgbClr val="A50021"/>
              </a:solidFill>
              <a:latin typeface="Arial Rounded MT Bold" pitchFamily="34" charset="0"/>
            </a:endParaRPr>
          </a:p>
        </p:txBody>
      </p:sp>
      <p:pic>
        <p:nvPicPr>
          <p:cNvPr id="15" name="Picture 14" descr="apjcp_glo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267200"/>
            <a:ext cx="2479221" cy="2450054"/>
          </a:xfrm>
          <a:prstGeom prst="rect">
            <a:avLst/>
          </a:prstGeom>
        </p:spPr>
      </p:pic>
      <p:pic>
        <p:nvPicPr>
          <p:cNvPr id="16" name="Picture 15" descr="Original_logo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438400" cy="649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eyed\Desktop\APOCP10-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6052" cy="6858000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29200" y="914400"/>
            <a:ext cx="3962400" cy="5400675"/>
          </a:xfrm>
          <a:prstGeom prst="rect">
            <a:avLst/>
          </a:prstGeom>
          <a:noFill/>
          <a:ln w="28575">
            <a:solidFill>
              <a:srgbClr val="E5FF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CCFF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altLang="ja-JP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CCF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	</a:t>
            </a:r>
            <a:endParaRPr kumimoji="0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838200"/>
            <a:ext cx="69342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8800" dirty="0" smtClean="0">
                <a:solidFill>
                  <a:schemeClr val="bg1"/>
                </a:solidFill>
                <a:latin typeface="Arial Rounded MT Bold" pitchFamily="34" charset="0"/>
              </a:rPr>
              <a:t>See</a:t>
            </a:r>
            <a:r>
              <a:rPr lang="en-US" sz="8800" dirty="0" smtClean="0">
                <a:latin typeface="Arial Rounded MT Bold" pitchFamily="34" charset="0"/>
              </a:rPr>
              <a:t> You, All</a:t>
            </a:r>
            <a:endParaRPr lang="fa-IR" sz="8800" dirty="0">
              <a:latin typeface="Arial Rounded MT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0" y="3048000"/>
            <a:ext cx="5486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6000" dirty="0" smtClean="0">
                <a:solidFill>
                  <a:schemeClr val="bg1"/>
                </a:solidFill>
                <a:latin typeface="Arial Rounded MT Bold" pitchFamily="34" charset="0"/>
              </a:rPr>
              <a:t>In</a:t>
            </a:r>
            <a:r>
              <a:rPr lang="en-US" sz="6000" dirty="0" smtClean="0">
                <a:latin typeface="Arial Rounded MT Bold" pitchFamily="34" charset="0"/>
              </a:rPr>
              <a:t> Kish </a:t>
            </a:r>
            <a:r>
              <a:rPr lang="en-US" sz="6000" dirty="0" err="1" smtClean="0">
                <a:latin typeface="Arial Rounded MT Bold" pitchFamily="34" charset="0"/>
              </a:rPr>
              <a:t>Iland</a:t>
            </a:r>
            <a:endParaRPr lang="en-US" sz="6000" dirty="0" smtClean="0">
              <a:latin typeface="Arial Rounded MT Bol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0" y="4724400"/>
            <a:ext cx="60198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6000" dirty="0" smtClean="0">
                <a:solidFill>
                  <a:schemeClr val="bg1"/>
                </a:solidFill>
                <a:latin typeface="Arial Rounded MT Bold" pitchFamily="34" charset="0"/>
              </a:rPr>
              <a:t>April</a:t>
            </a:r>
            <a:r>
              <a:rPr lang="en-US" sz="6000" dirty="0">
                <a:latin typeface="Arial Rounded MT Bold" pitchFamily="34" charset="0"/>
              </a:rPr>
              <a:t> </a:t>
            </a:r>
            <a:r>
              <a:rPr lang="en-US" sz="6000" dirty="0" smtClean="0">
                <a:latin typeface="Arial Rounded MT Bold" pitchFamily="34" charset="0"/>
              </a:rPr>
              <a:t> 3-5 2020</a:t>
            </a:r>
            <a:endParaRPr lang="fa-IR" sz="6000" dirty="0">
              <a:latin typeface="Arial Rounded MT Bold" pitchFamily="34" charset="0"/>
            </a:endParaRPr>
          </a:p>
        </p:txBody>
      </p:sp>
      <p:pic>
        <p:nvPicPr>
          <p:cNvPr id="17" name="Picture 16" descr="Original_logo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0"/>
            <a:ext cx="2438400" cy="649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2137</TotalTime>
  <Words>124</Words>
  <Application>Microsoft Office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Flow</vt:lpstr>
      <vt:lpstr>The 10th APOCP General Assembly April 3-5, 2020  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APOCP 10, The general Assebly</dc:title>
  <dc:creator>Seyed Jarrahi</dc:creator>
  <cp:lastModifiedBy>Seyed Jarrahi</cp:lastModifiedBy>
  <cp:revision>18</cp:revision>
  <dcterms:created xsi:type="dcterms:W3CDTF">2018-04-17T14:51:40Z</dcterms:created>
  <dcterms:modified xsi:type="dcterms:W3CDTF">2018-04-19T02:28:57Z</dcterms:modified>
</cp:coreProperties>
</file>